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8" r:id="rId1"/>
  </p:sldMasterIdLst>
  <p:sldIdLst>
    <p:sldId id="256" r:id="rId2"/>
    <p:sldId id="268" r:id="rId3"/>
    <p:sldId id="276" r:id="rId4"/>
    <p:sldId id="291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248F0C-2F76-4F6F-A0D1-959D179A270F}" v="2" dt="2023-06-06T05:32:51.1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220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21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8248F0C-2F76-4F6F-A0D1-959D179A270F}"/>
    <pc:docChg chg="modSld">
      <pc:chgData name="Narelle Wheaton" userId="6e1b2b30-480e-4f91-806b-6735d5b9e446" providerId="ADAL" clId="{18248F0C-2F76-4F6F-A0D1-959D179A270F}" dt="2023-06-06T05:32:51.103" v="1" actId="207"/>
      <pc:docMkLst>
        <pc:docMk/>
      </pc:docMkLst>
      <pc:sldChg chg="modSp">
        <pc:chgData name="Narelle Wheaton" userId="6e1b2b30-480e-4f91-806b-6735d5b9e446" providerId="ADAL" clId="{18248F0C-2F76-4F6F-A0D1-959D179A270F}" dt="2023-06-06T05:32:51.103" v="1" actId="207"/>
        <pc:sldMkLst>
          <pc:docMk/>
          <pc:sldMk cId="0" sldId="256"/>
        </pc:sldMkLst>
        <pc:spChg chg="mod">
          <ac:chgData name="Narelle Wheaton" userId="6e1b2b30-480e-4f91-806b-6735d5b9e446" providerId="ADAL" clId="{18248F0C-2F76-4F6F-A0D1-959D179A270F}" dt="2023-06-06T05:32:51.103" v="1" actId="207"/>
          <ac:spMkLst>
            <pc:docMk/>
            <pc:sldMk cId="0" sldId="256"/>
            <ac:spMk id="3074" creationId="{9B5BB2D4-E8CA-4A62-828C-A0488B3673D4}"/>
          </ac:spMkLst>
        </pc:spChg>
      </pc:sldChg>
      <pc:sldChg chg="modSp">
        <pc:chgData name="Narelle Wheaton" userId="6e1b2b30-480e-4f91-806b-6735d5b9e446" providerId="ADAL" clId="{18248F0C-2F76-4F6F-A0D1-959D179A270F}" dt="2023-06-06T05:32:51.103" v="1" actId="207"/>
        <pc:sldMkLst>
          <pc:docMk/>
          <pc:sldMk cId="0" sldId="268"/>
        </pc:sldMkLst>
        <pc:spChg chg="mod">
          <ac:chgData name="Narelle Wheaton" userId="6e1b2b30-480e-4f91-806b-6735d5b9e446" providerId="ADAL" clId="{18248F0C-2F76-4F6F-A0D1-959D179A270F}" dt="2023-06-06T05:32:51.103" v="1" actId="207"/>
          <ac:spMkLst>
            <pc:docMk/>
            <pc:sldMk cId="0" sldId="268"/>
            <ac:spMk id="4098" creationId="{4E1A6E05-F27A-9960-80F5-D7C153A500F7}"/>
          </ac:spMkLst>
        </pc:spChg>
      </pc:sldChg>
      <pc:sldChg chg="modSp">
        <pc:chgData name="Narelle Wheaton" userId="6e1b2b30-480e-4f91-806b-6735d5b9e446" providerId="ADAL" clId="{18248F0C-2F76-4F6F-A0D1-959D179A270F}" dt="2023-06-06T05:32:51.103" v="1" actId="207"/>
        <pc:sldMkLst>
          <pc:docMk/>
          <pc:sldMk cId="0" sldId="276"/>
        </pc:sldMkLst>
        <pc:spChg chg="mod">
          <ac:chgData name="Narelle Wheaton" userId="6e1b2b30-480e-4f91-806b-6735d5b9e446" providerId="ADAL" clId="{18248F0C-2F76-4F6F-A0D1-959D179A270F}" dt="2023-06-06T05:32:51.103" v="1" actId="207"/>
          <ac:spMkLst>
            <pc:docMk/>
            <pc:sldMk cId="0" sldId="276"/>
            <ac:spMk id="5122" creationId="{67FFD984-4998-EC2D-69C4-FAEF227D340C}"/>
          </ac:spMkLst>
        </pc:spChg>
      </pc:sldChg>
      <pc:sldChg chg="modSp">
        <pc:chgData name="Narelle Wheaton" userId="6e1b2b30-480e-4f91-806b-6735d5b9e446" providerId="ADAL" clId="{18248F0C-2F76-4F6F-A0D1-959D179A270F}" dt="2023-06-06T05:32:51.103" v="1" actId="207"/>
        <pc:sldMkLst>
          <pc:docMk/>
          <pc:sldMk cId="0" sldId="291"/>
        </pc:sldMkLst>
        <pc:spChg chg="mod">
          <ac:chgData name="Narelle Wheaton" userId="6e1b2b30-480e-4f91-806b-6735d5b9e446" providerId="ADAL" clId="{18248F0C-2F76-4F6F-A0D1-959D179A270F}" dt="2023-06-06T05:32:51.103" v="1" actId="207"/>
          <ac:spMkLst>
            <pc:docMk/>
            <pc:sldMk cId="0" sldId="291"/>
            <ac:spMk id="6147" creationId="{55B2D2AF-046D-A3E5-86C6-B035A516CC3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9B22AA-B7AA-15F1-E21C-A8BB87E78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869A2-F830-C3A4-EED6-8A4DBBA88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0EC60F-9696-A7A4-DAC1-3C7EB327E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5338E-C6E4-4F03-A697-FF59FFEB0C9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66822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6EE0AB-4B69-9828-37A3-2A839A580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C4F8F-0180-47A9-A8F0-14EBCB48A151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A1A51E-22D5-4A73-2D4B-1507A6721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4F6495-A6BD-861B-6E47-D80C99E7F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AF32A-4315-49F2-A73B-985DA74C25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429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03915D-C814-C13C-6745-978E1CEB9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A7C09-676F-46CF-BD2D-26EECB66E370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46FD80-E7AC-1708-5D69-4A4D836AD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8056E9-5B10-A1D2-3493-66538957A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DE954-D5CB-4C25-BAE6-46DE006A99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838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90771B-4324-A7A9-F720-0747EDF34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51B3A-2600-4E3F-98E7-4EED3A1E7982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118AFD-75EE-5722-E4E8-ADD6CDDFC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94F3E-3D0E-6C4C-89EB-D5C590312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E59D6-8ECA-4F70-A3DF-188459DCB4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441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61DA5C-83B7-B8F9-2588-4613A9881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F1635-6A23-42D6-8414-112FA2CC5A4C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6919A1-7A47-557C-0C5B-12BE88F94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4C18D2-CD03-C327-0430-80F3C4CB8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E0085-98E4-41C9-B65D-365AEBA2F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15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1B022DF-6F57-FD71-87FD-226E41BAA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E1EE9-C1AA-47BE-92A7-6F14DC3441B7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3E643C1-AF6E-C87C-E445-802A5A44E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198391E-BD02-6506-81D2-E8BC1820F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DA2C9-3FBE-430A-AA63-BE3A02B026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870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40D3225-7774-1B35-3AF3-9344EFEC3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C7C7B-EC65-4340-B52F-2F666FC74E78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AA0674B-9D8E-693D-30E0-089342093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4ADCB53-DA47-9A10-72F4-FD2D6FE04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AC2F1-D26F-415A-9F7E-F1D18A054E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693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B5B642A-1237-77CB-2703-E6D2BC2F0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AD0CF-903F-42AC-B6B7-447C9E22EF42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2661359-ECEF-DD90-DAD5-78EA98664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40A57B9-9CC1-79A9-84DC-BEA06B520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EAEB3-E3A6-4801-8337-2D35B4DBFF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35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397E5B2-014E-B4A6-68DD-1664FED3C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76F9F-F1EE-4D33-B1A1-2BABD4049801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8C0BFA2-396E-80F4-AB50-53F8067B5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2F663A7-EDE0-18EB-1915-319C4E4DE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C8FE4-D963-4A79-B702-C76F9978EB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362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402FE98-172D-8044-854C-FD3D080D9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E512B-451B-41EE-ACD2-768E64A5D773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B826C71-4CBD-369C-B501-C4F83701D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7E3A025-5EF3-18EA-F7F0-874EFCFF1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8BE4C-7496-408F-86D9-5A7AEE9B79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172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A866131-7249-093D-6CAF-211B2CEEE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45D75-A51E-409E-AD66-C334105CBF04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CF0D19A-B675-3E36-F758-DC8DBD5AC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1A80953-E55E-1B59-3473-4FC3E98D8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1647B-2945-4DFD-94F1-4EBB4E9E02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219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84D40FE-4F51-D8B1-2BD9-342F2AB3CD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3BC72B2-5A47-AE64-775E-052D209759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974F4-63EF-B21A-CF7B-988B094B5C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134C64C-9B4D-4677-9020-CE32DCA863FB}" type="datetimeFigureOut">
              <a:rPr lang="en-US"/>
              <a:pPr>
                <a:defRPr/>
              </a:pPr>
              <a:t>6/6/2023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91A01-C1F4-B95F-D92B-1812BC1B53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41F35-E9CB-4D9D-4531-449CDE8532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0F8410B-486F-484E-9111-054AD32EA3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1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9B5BB2D4-E8CA-4A62-828C-A0488B3673D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6362" y="1629135"/>
            <a:ext cx="9439275" cy="359973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AU" altLang="en-US" sz="1800" dirty="0">
                <a:solidFill>
                  <a:schemeClr val="tx1"/>
                </a:solidFill>
              </a:rPr>
              <a:t>Verse 1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1"/>
                </a:solidFill>
              </a:rPr>
              <a:t>Happy we who trust in Jesus,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1"/>
                </a:solidFill>
              </a:rPr>
              <a:t>Sweet our portion is and sure;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1"/>
                </a:solidFill>
              </a:rPr>
              <a:t>When despair or doubt would seize us,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1"/>
                </a:solidFill>
              </a:rPr>
              <a:t>By his grace we shall endure.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1"/>
                </a:solidFill>
              </a:rPr>
              <a:t>Happy people,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1"/>
                </a:solidFill>
              </a:rPr>
              <a:t>Happy, in his love secure!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4E1A6E05-F27A-9960-80F5-D7C153A500F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6362" y="1556792"/>
            <a:ext cx="9439275" cy="395922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AU" altLang="en-US" dirty="0">
                <a:solidFill>
                  <a:schemeClr val="tx1"/>
                </a:solidFill>
              </a:rPr>
              <a:t>Verse 2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1"/>
                </a:solidFill>
              </a:rPr>
              <a:t>God in love and mercy found us,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1"/>
                </a:solidFill>
              </a:rPr>
              <a:t>We are precious in his sight;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1"/>
                </a:solidFill>
              </a:rPr>
              <a:t>And though Satan's hosts surround us,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1"/>
                </a:solidFill>
              </a:rPr>
              <a:t>They shall all be put to flight,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1"/>
                </a:solidFill>
              </a:rPr>
              <a:t>For our Father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1"/>
                </a:solidFill>
              </a:rPr>
              <a:t>Keep us safe by day and night.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67FFD984-4998-EC2D-69C4-FAEF227D340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6362" y="1484312"/>
            <a:ext cx="9439275" cy="388937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AU" altLang="en-US" dirty="0">
                <a:solidFill>
                  <a:schemeClr val="tx1"/>
                </a:solidFill>
              </a:rPr>
              <a:t>Verse 3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1"/>
                </a:solidFill>
              </a:rPr>
              <a:t>Lo! our Father never slumbers,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1"/>
                </a:solidFill>
              </a:rPr>
              <a:t>Ever watchful is his care;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1"/>
                </a:solidFill>
              </a:rPr>
              <a:t>We rely not on our numbers,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1"/>
                </a:solidFill>
              </a:rPr>
              <a:t>In his strength secure we are.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1"/>
                </a:solidFill>
              </a:rPr>
              <a:t>Sweet our portion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1"/>
                </a:solidFill>
              </a:rPr>
              <a:t>Who the Father's kindness share.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872B094-0418-B307-0086-335F712BCF99}"/>
              </a:ext>
            </a:extLst>
          </p:cNvPr>
          <p:cNvSpPr/>
          <p:nvPr/>
        </p:nvSpPr>
        <p:spPr>
          <a:xfrm>
            <a:off x="263525" y="5767388"/>
            <a:ext cx="4572000" cy="1062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4232704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Thomas Kelly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  <p:sp>
        <p:nvSpPr>
          <p:cNvPr id="6147" name="Subtitle 3">
            <a:extLst>
              <a:ext uri="{FF2B5EF4-FFF2-40B4-BE49-F238E27FC236}">
                <a16:creationId xmlns:a16="http://schemas.microsoft.com/office/drawing/2014/main" id="{55B2D2AF-046D-A3E5-86C6-B035A516CC3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6362" y="1160462"/>
            <a:ext cx="9439275" cy="4537075"/>
          </a:xfrm>
        </p:spPr>
        <p:txBody>
          <a:bodyPr/>
          <a:lstStyle/>
          <a:p>
            <a:r>
              <a:rPr lang="en-AU" altLang="en-US" dirty="0">
                <a:solidFill>
                  <a:schemeClr val="tx1"/>
                </a:solidFill>
              </a:rPr>
              <a:t>Verse 4</a:t>
            </a:r>
          </a:p>
          <a:p>
            <a:r>
              <a:rPr lang="en-AU" altLang="en-US" sz="4000" dirty="0">
                <a:solidFill>
                  <a:schemeClr val="tx1"/>
                </a:solidFill>
              </a:rPr>
              <a:t>As the bird beneath her feathers</a:t>
            </a:r>
          </a:p>
          <a:p>
            <a:r>
              <a:rPr lang="en-AU" altLang="en-US" sz="4000" dirty="0">
                <a:solidFill>
                  <a:schemeClr val="tx1"/>
                </a:solidFill>
              </a:rPr>
              <a:t>Guards the objects of her care,</a:t>
            </a:r>
          </a:p>
          <a:p>
            <a:r>
              <a:rPr lang="en-AU" altLang="en-US" sz="4000" dirty="0">
                <a:solidFill>
                  <a:schemeClr val="tx1"/>
                </a:solidFill>
              </a:rPr>
              <a:t>So the Lord his children gathers,</a:t>
            </a:r>
          </a:p>
          <a:p>
            <a:r>
              <a:rPr lang="en-AU" altLang="en-US" sz="4000" dirty="0">
                <a:solidFill>
                  <a:schemeClr val="tx1"/>
                </a:solidFill>
              </a:rPr>
              <a:t>Spreads his wings, and hides us there;</a:t>
            </a:r>
          </a:p>
          <a:p>
            <a:r>
              <a:rPr lang="en-AU" altLang="en-US" sz="4000" dirty="0">
                <a:solidFill>
                  <a:schemeClr val="tx1"/>
                </a:solidFill>
              </a:rPr>
              <a:t>Thus protected,</a:t>
            </a:r>
          </a:p>
          <a:p>
            <a:r>
              <a:rPr lang="en-AU" altLang="en-US" sz="4000" dirty="0">
                <a:solidFill>
                  <a:schemeClr val="tx1"/>
                </a:solidFill>
              </a:rPr>
              <a:t>All our foes we boldly dare.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</TotalTime>
  <Words>194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722. Happy We Who Trust in Jesus</dc:title>
  <dc:creator>E. Langley Smith</dc:creator>
  <cp:lastModifiedBy>Narelle Wheaton</cp:lastModifiedBy>
  <cp:revision>10</cp:revision>
  <cp:lastPrinted>1601-01-01T00:00:00Z</cp:lastPrinted>
  <dcterms:created xsi:type="dcterms:W3CDTF">2002-02-10T07:20:20Z</dcterms:created>
  <dcterms:modified xsi:type="dcterms:W3CDTF">2023-06-06T05:32:56Z</dcterms:modified>
</cp:coreProperties>
</file>